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07" r:id="rId2"/>
    <p:sldId id="314" r:id="rId3"/>
    <p:sldId id="311" r:id="rId4"/>
    <p:sldId id="340" r:id="rId5"/>
    <p:sldId id="34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51" autoAdjust="0"/>
  </p:normalViewPr>
  <p:slideViewPr>
    <p:cSldViewPr>
      <p:cViewPr>
        <p:scale>
          <a:sx n="75" d="100"/>
          <a:sy n="75" d="100"/>
        </p:scale>
        <p:origin x="2634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AA51E-0E24-48A7-8F11-4E78D0E9C3E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38012-321D-4433-8167-CCBAAAB8BD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986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4563" fontAlgn="base">
              <a:spcBef>
                <a:spcPct val="0"/>
              </a:spcBef>
              <a:spcAft>
                <a:spcPct val="0"/>
              </a:spcAft>
            </a:pPr>
            <a:fld id="{07477B55-C65C-4918-ADD0-12E2E5F2CF02}" type="slidenum">
              <a:rPr lang="ru-RU" altLang="ru-RU" smtClean="0">
                <a:latin typeface="Arial" charset="0"/>
              </a:rPr>
              <a:pPr defTabSz="944563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73A74-E1B5-41EA-BB31-1D07DFE2D4F9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2765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z-Cyrl-U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73A74-E1B5-41EA-BB31-1D07DFE2D4F9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2765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z-Cyrl-UZ" smtClean="0"/>
          </a:p>
        </p:txBody>
      </p:sp>
    </p:spTree>
    <p:extLst>
      <p:ext uri="{BB962C8B-B14F-4D97-AF65-F5344CB8AC3E}">
        <p14:creationId xmlns:p14="http://schemas.microsoft.com/office/powerpoint/2010/main" val="1176708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7A2C-B6CC-444C-8FC4-57CA460031AA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9FE6-7B8E-4A08-AC19-31F8D7BE7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7A2C-B6CC-444C-8FC4-57CA460031AA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9FE6-7B8E-4A08-AC19-31F8D7BE7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7A2C-B6CC-444C-8FC4-57CA460031AA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9FE6-7B8E-4A08-AC19-31F8D7BE7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7A2C-B6CC-444C-8FC4-57CA460031AA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9FE6-7B8E-4A08-AC19-31F8D7BE7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7A2C-B6CC-444C-8FC4-57CA460031AA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9FE6-7B8E-4A08-AC19-31F8D7BE7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7A2C-B6CC-444C-8FC4-57CA460031AA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9FE6-7B8E-4A08-AC19-31F8D7BE7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7A2C-B6CC-444C-8FC4-57CA460031AA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9FE6-7B8E-4A08-AC19-31F8D7BE7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7A2C-B6CC-444C-8FC4-57CA460031AA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9FE6-7B8E-4A08-AC19-31F8D7BE7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7A2C-B6CC-444C-8FC4-57CA460031AA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9FE6-7B8E-4A08-AC19-31F8D7BE7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7A2C-B6CC-444C-8FC4-57CA460031AA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9FE6-7B8E-4A08-AC19-31F8D7BE7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7A2C-B6CC-444C-8FC4-57CA460031AA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9FE6-7B8E-4A08-AC19-31F8D7BE7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D7A2C-B6CC-444C-8FC4-57CA460031AA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49FE6-7B8E-4A08-AC19-31F8D7BE7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ChangeArrowheads="1"/>
          </p:cNvSpPr>
          <p:nvPr/>
        </p:nvSpPr>
        <p:spPr bwMode="auto">
          <a:xfrm>
            <a:off x="609600" y="1905000"/>
            <a:ext cx="8534400" cy="27193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3200" b="1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2051" name="Picture 3" descr="C:\Documents and Settings\Admin\Рабочий стол\elektro energiya 1.tif"/>
          <p:cNvPicPr>
            <a:picLocks noChangeAspect="1" noChangeArrowheads="1"/>
          </p:cNvPicPr>
          <p:nvPr/>
        </p:nvPicPr>
        <p:blipFill>
          <a:blip r:embed="rId3" cstate="print"/>
          <a:srcRect t="11528" b="28150"/>
          <a:stretch>
            <a:fillRect/>
          </a:stretch>
        </p:blipFill>
        <p:spPr bwMode="auto">
          <a:xfrm>
            <a:off x="1633559" y="428604"/>
            <a:ext cx="593883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1066800" y="1295400"/>
            <a:ext cx="685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>
              <a:latin typeface="Arial" charset="0"/>
            </a:endParaRPr>
          </a:p>
        </p:txBody>
      </p:sp>
      <p:sp>
        <p:nvSpPr>
          <p:cNvPr id="2053" name="Rectangle 8"/>
          <p:cNvSpPr>
            <a:spLocks noChangeArrowheads="1"/>
          </p:cNvSpPr>
          <p:nvPr/>
        </p:nvSpPr>
        <p:spPr bwMode="auto">
          <a:xfrm>
            <a:off x="1714480" y="1785926"/>
            <a:ext cx="59594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z-Cyrl-UZ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ЎЗБЕКИСТОН РЕСПУБЛИКАСИ</a:t>
            </a:r>
          </a:p>
          <a:p>
            <a:pPr algn="ctr"/>
            <a:r>
              <a:rPr lang="uz-Cyrl-UZ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САМАРҚАНД </a:t>
            </a:r>
            <a:r>
              <a:rPr lang="uz-Cyrl-UZ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ВИЛОЯТИ</a:t>
            </a:r>
            <a:endParaRPr lang="ru-RU" alt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WordArt 9"/>
          <p:cNvSpPr>
            <a:spLocks noChangeArrowheads="1" noChangeShapeType="1" noTextEdit="1"/>
          </p:cNvSpPr>
          <p:nvPr/>
        </p:nvSpPr>
        <p:spPr bwMode="auto">
          <a:xfrm>
            <a:off x="2667000" y="6038850"/>
            <a:ext cx="4206875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0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055" name="Прямоугольник 1"/>
          <p:cNvSpPr>
            <a:spLocks noChangeArrowheads="1"/>
          </p:cNvSpPr>
          <p:nvPr/>
        </p:nvSpPr>
        <p:spPr bwMode="auto">
          <a:xfrm>
            <a:off x="857224" y="3015335"/>
            <a:ext cx="7777163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uz-Cyrl-UZ" alt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z-Cyrl-UZ" altLang="ru-RU" sz="3200" b="1" dirty="0" smtClean="0">
                <a:latin typeface="Times New Roman" pitchFamily="18" charset="0"/>
                <a:cs typeface="Times New Roman" pitchFamily="18" charset="0"/>
              </a:rPr>
              <a:t>Нарпай туманида хатлов жараёнида аниқланган </a:t>
            </a:r>
            <a:r>
              <a:rPr lang="uz-Cyrl-UZ" altLang="ru-RU" sz="3200" b="1" dirty="0" smtClean="0">
                <a:latin typeface="Times New Roman" pitchFamily="18" charset="0"/>
                <a:cs typeface="Times New Roman" pitchFamily="18" charset="0"/>
              </a:rPr>
              <a:t>ва аукцион савдоларига чиқарилган бўш </a:t>
            </a:r>
            <a:r>
              <a:rPr lang="uz-Cyrl-UZ" altLang="ru-RU" sz="3200" b="1" dirty="0" smtClean="0">
                <a:latin typeface="Times New Roman" pitchFamily="18" charset="0"/>
                <a:cs typeface="Times New Roman" pitchFamily="18" charset="0"/>
              </a:rPr>
              <a:t>турган объектлар</a:t>
            </a:r>
          </a:p>
          <a:p>
            <a:pPr algn="ctr"/>
            <a:endParaRPr lang="ru-RU" alt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z-Cyrl-UZ" alt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z-Cyrl-UZ" altLang="ru-RU" sz="2400" b="1" dirty="0" smtClean="0">
                <a:latin typeface="Times New Roman" pitchFamily="18" charset="0"/>
                <a:cs typeface="Times New Roman" pitchFamily="18" charset="0"/>
              </a:rPr>
              <a:t>Самарқанд-2020 </a:t>
            </a:r>
            <a:r>
              <a:rPr lang="uz-Cyrl-UZ" altLang="ru-RU" sz="2400" b="1" dirty="0">
                <a:latin typeface="Times New Roman" pitchFamily="18" charset="0"/>
                <a:cs typeface="Times New Roman" pitchFamily="18" charset="0"/>
              </a:rPr>
              <a:t>йил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07504" y="71414"/>
            <a:ext cx="8792085" cy="7032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uz-Cyrl-UZ" sz="2000" b="1" smtClean="0">
                <a:latin typeface="Times New Roman" pitchFamily="18" charset="0"/>
                <a:cs typeface="Times New Roman" pitchFamily="18" charset="0"/>
              </a:rPr>
              <a:t>5-сон Маданият уйи биноси</a:t>
            </a:r>
            <a:endParaRPr kumimoji="0" lang="ru-RU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980739"/>
              </p:ext>
            </p:extLst>
          </p:nvPr>
        </p:nvGraphicFramePr>
        <p:xfrm>
          <a:off x="107504" y="837889"/>
          <a:ext cx="8820689" cy="3761888"/>
        </p:xfrm>
        <a:graphic>
          <a:graphicData uri="http://schemas.openxmlformats.org/drawingml/2006/table">
            <a:tbl>
              <a:tblPr/>
              <a:tblGrid>
                <a:gridCol w="3910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9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13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kumimoji="0" lang="uz-Cyrl-U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ў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рсаткичлар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z-Cyrl-U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ct val="0"/>
                        </a:spcBef>
                      </a:pPr>
                      <a:r>
                        <a:rPr lang="uz-Cyrl-UZ" sz="1400" b="0" smtClean="0">
                          <a:latin typeface="Times New Roman" pitchFamily="18" charset="0"/>
                          <a:cs typeface="Times New Roman" pitchFamily="18" charset="0"/>
                        </a:rPr>
                        <a:t>5-сон Маданият уйи биноси</a:t>
                      </a:r>
                      <a:endParaRPr kumimoji="0" lang="ru-RU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Юридик манзили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Нарпай тумани, </a:t>
                      </a:r>
                      <a:r>
                        <a:rPr kumimoji="0" lang="uz-Cyrl-U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Хўжақурғон </a:t>
                      </a:r>
                      <a:r>
                        <a:rPr kumimoji="0" lang="uz-Cyrl-U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МФЙ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Балансда сақловчиси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Нарпай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туман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ҳокимлиги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Объектнинг фаолият с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оҳа</a:t>
                      </a:r>
                      <a:r>
                        <a:rPr kumimoji="0" lang="uz-Cyrl-U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Фойдаланилмаётган бўш турган бино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Эгалик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тури</a:t>
                      </a: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Давлат мулки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13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Эгаллаган майдони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z-Cyrl-U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88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Умумий ер майдони (га)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Бино ва иншоотнинг эгаллаган ер майдони (кв.м)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1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662970"/>
            <a:ext cx="4320480" cy="215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0007" y="4662970"/>
            <a:ext cx="4438185" cy="215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42844" y="71414"/>
            <a:ext cx="8893652" cy="7032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uz-Cyrl-UZ" sz="2000" b="1" dirty="0" smtClean="0">
                <a:latin typeface="Times New Roman" pitchFamily="18" charset="0"/>
                <a:cs typeface="Times New Roman" pitchFamily="18" charset="0"/>
              </a:rPr>
              <a:t>Бўш турган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бино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0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18519"/>
              </p:ext>
            </p:extLst>
          </p:nvPr>
        </p:nvGraphicFramePr>
        <p:xfrm>
          <a:off x="142844" y="837889"/>
          <a:ext cx="8893652" cy="3902840"/>
        </p:xfrm>
        <a:graphic>
          <a:graphicData uri="http://schemas.openxmlformats.org/drawingml/2006/table">
            <a:tbl>
              <a:tblPr/>
              <a:tblGrid>
                <a:gridCol w="3943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0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89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kumimoji="0" lang="uz-Cyrl-U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ў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рсаткичлар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z-Cyrl-U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ct val="0"/>
                        </a:spcBef>
                      </a:pPr>
                      <a:r>
                        <a:rPr kumimoji="0" lang="uz-Cyrl-UZ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Қурилиши тугалланмаган </a:t>
                      </a:r>
                      <a:r>
                        <a:rPr kumimoji="0" lang="uz-Cyrl-UZ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бўш турган </a:t>
                      </a:r>
                      <a:r>
                        <a:rPr kumimoji="0" lang="ru-RU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бино</a:t>
                      </a:r>
                      <a:endParaRPr kumimoji="0" lang="ru-RU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Юридик манзили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Нарпай тумани, Муқумий МФЙ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Балансда сақловчиси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Нарпай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туман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ҳокимлиги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Объектнинг фаолият с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оҳа</a:t>
                      </a:r>
                      <a:r>
                        <a:rPr kumimoji="0" lang="uz-Cyrl-U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z-Cyrl-U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Фойдаланилмасдан бўш турган бино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Эгалик тури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Давлат мулки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89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Эгаллаган майдони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z-Cyrl-U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2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Умумий ер майдони (га)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Бино ва иншоотнинг эгаллаган ер майдони (кв.м)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8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601</a:t>
                      </a: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11896" b="32528"/>
          <a:stretch>
            <a:fillRect/>
          </a:stretch>
        </p:blipFill>
        <p:spPr bwMode="auto">
          <a:xfrm>
            <a:off x="142844" y="4803922"/>
            <a:ext cx="4573172" cy="198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5742"/>
          <a:stretch>
            <a:fillRect/>
          </a:stretch>
        </p:blipFill>
        <p:spPr bwMode="auto">
          <a:xfrm>
            <a:off x="4860032" y="4803922"/>
            <a:ext cx="4176464" cy="198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51520" y="115888"/>
            <a:ext cx="8816280" cy="417512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Бўш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турган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қозонхона биноси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644415"/>
              </p:ext>
            </p:extLst>
          </p:nvPr>
        </p:nvGraphicFramePr>
        <p:xfrm>
          <a:off x="251520" y="571480"/>
          <a:ext cx="8753446" cy="4214841"/>
        </p:xfrm>
        <a:graphic>
          <a:graphicData uri="http://schemas.openxmlformats.org/drawingml/2006/table">
            <a:tbl>
              <a:tblPr/>
              <a:tblGrid>
                <a:gridCol w="384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2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128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kumimoji="0" lang="uz-Cyrl-U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ў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рсаткичлар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z-Cyrl-U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6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Бўш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турган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қозонхона биноси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4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Юридик манзили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Нарпай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тумани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Тўхта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Розиқов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МФЙ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6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Балансда сақловчиси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Нарпай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туман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ҳокимлиги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4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Объектнинг фаолият с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оҳа</a:t>
                      </a:r>
                      <a:r>
                        <a:rPr kumimoji="0" lang="uz-Cyrl-U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z-Cyrl-U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Фойдаланилмасдан бўш турган бино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Эгалик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тури</a:t>
                      </a: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Давлат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мулки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28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Эгаллаган майдони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z-Cyrl-U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1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Умумий ер майдони (га)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Бино ва иншоотнинг эгаллаган ер майдони (кв.м)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0" name="Picture 2" descr="Собиқ 4-умумий ўрта таълим мактабининг бўш турган қозонхона бинос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824401"/>
            <a:ext cx="4648990" cy="191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обиқ 4-умумий ўрта таълим мактабининг бўш турган қозонхона бинос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24401"/>
            <a:ext cx="4032448" cy="191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394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51520" y="115888"/>
            <a:ext cx="8816280" cy="417512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Бўш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турган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қозонхона биноси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804772"/>
              </p:ext>
            </p:extLst>
          </p:nvPr>
        </p:nvGraphicFramePr>
        <p:xfrm>
          <a:off x="251520" y="571480"/>
          <a:ext cx="8753446" cy="4214841"/>
        </p:xfrm>
        <a:graphic>
          <a:graphicData uri="http://schemas.openxmlformats.org/drawingml/2006/table">
            <a:tbl>
              <a:tblPr/>
              <a:tblGrid>
                <a:gridCol w="384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2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128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kumimoji="0" lang="uz-Cyrl-U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ў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рсаткичлар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z-Cyrl-U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6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Бўш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турган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қозонхона биноси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4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Юридик манзили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Нарпай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тумани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Бирлик МФЙ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6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Балансда сақловчиси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Нарпай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туман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ҳокимлиги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4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Объектнинг фаолият с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оҳа</a:t>
                      </a:r>
                      <a:r>
                        <a:rPr kumimoji="0" lang="uz-Cyrl-U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z-Cyrl-U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Фойдаланилмасдан бўш турган бино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Эгалик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тури</a:t>
                      </a: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Давлат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мулки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28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Эгаллаган майдони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z-Cyrl-U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1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Умумий ер майдони (га)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Бино ва иншоотнинг эгаллаган ер майдони (кв.м)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anchor="ctr" horzOverflow="overflow">
                    <a:lnL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82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AutoShape 2" descr="Собиқ 1-умумтаълим мактабининг бўш турган қозонхона бинос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Собиқ 1-умумтаълим мактабининг бўш турган қозонхона бинос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41168"/>
            <a:ext cx="3816424" cy="172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обиқ 1-умумтаълим мактабининг бўш турган қозонхона бинос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941167"/>
            <a:ext cx="4793006" cy="172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021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250</Words>
  <Application>Microsoft Office PowerPoint</Application>
  <PresentationFormat>Экран (4:3)</PresentationFormat>
  <Paragraphs>78</Paragraphs>
  <Slides>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165</cp:revision>
  <dcterms:created xsi:type="dcterms:W3CDTF">2018-09-15T12:09:46Z</dcterms:created>
  <dcterms:modified xsi:type="dcterms:W3CDTF">2020-11-17T15:48:53Z</dcterms:modified>
</cp:coreProperties>
</file>